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7"/>
  </p:notesMasterIdLst>
  <p:sldIdLst>
    <p:sldId id="257" r:id="rId2"/>
    <p:sldId id="427" r:id="rId3"/>
    <p:sldId id="306" r:id="rId4"/>
    <p:sldId id="307" r:id="rId5"/>
    <p:sldId id="308" r:id="rId6"/>
    <p:sldId id="309" r:id="rId7"/>
    <p:sldId id="311" r:id="rId8"/>
    <p:sldId id="312" r:id="rId9"/>
    <p:sldId id="313" r:id="rId10"/>
    <p:sldId id="316" r:id="rId11"/>
    <p:sldId id="314" r:id="rId12"/>
    <p:sldId id="315" r:id="rId13"/>
    <p:sldId id="317" r:id="rId14"/>
    <p:sldId id="319" r:id="rId15"/>
    <p:sldId id="322" r:id="rId16"/>
    <p:sldId id="318" r:id="rId17"/>
    <p:sldId id="320" r:id="rId18"/>
    <p:sldId id="323" r:id="rId19"/>
    <p:sldId id="321" r:id="rId20"/>
    <p:sldId id="324" r:id="rId21"/>
    <p:sldId id="325" r:id="rId22"/>
    <p:sldId id="326" r:id="rId23"/>
    <p:sldId id="327" r:id="rId24"/>
    <p:sldId id="328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9C7D4F-EA7E-4B71-BF9D-77165F34AD52}">
          <p14:sldIdLst>
            <p14:sldId id="257"/>
            <p14:sldId id="427"/>
            <p14:sldId id="306"/>
            <p14:sldId id="307"/>
            <p14:sldId id="308"/>
            <p14:sldId id="309"/>
            <p14:sldId id="311"/>
            <p14:sldId id="312"/>
            <p14:sldId id="313"/>
            <p14:sldId id="316"/>
            <p14:sldId id="314"/>
            <p14:sldId id="315"/>
            <p14:sldId id="317"/>
            <p14:sldId id="319"/>
            <p14:sldId id="322"/>
            <p14:sldId id="318"/>
            <p14:sldId id="320"/>
            <p14:sldId id="323"/>
            <p14:sldId id="321"/>
            <p14:sldId id="324"/>
            <p14:sldId id="325"/>
            <p14:sldId id="326"/>
            <p14:sldId id="327"/>
            <p14:sldId id="32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7" autoAdjust="0"/>
    <p:restoredTop sz="88889" autoAdjust="0"/>
  </p:normalViewPr>
  <p:slideViewPr>
    <p:cSldViewPr snapToGrid="0">
      <p:cViewPr varScale="1">
        <p:scale>
          <a:sx n="108" d="100"/>
          <a:sy n="108" d="100"/>
        </p:scale>
        <p:origin x="2885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41AB-B3B8-4032-BF94-C32A458D32F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AE684-BFAB-4BF0-A42B-2F977367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https://www.cloudskillsboost.google/paths/118/course_templates/388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3A593-3E8F-4379-9F73-F236B8A380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9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https://www.youtube.com/watch?v=OovyG8O3jOQ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7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https://www.youtube.com/watch?v=OovyG8O3jOQ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68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https://www.youtube.com/watch?v=Vy6iDBKkqhg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36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https://www.youtube.com/watch?v=H_EwYzq2pU0</a:t>
            </a:r>
          </a:p>
          <a:p>
            <a:endParaRPr lang="en-US" dirty="0"/>
          </a:p>
          <a:p>
            <a:r>
              <a:rPr lang="en-US" dirty="0"/>
              <a:t>https://www.youtube.com/watch?v=PfVO7BjT8kM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43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AE684-BFAB-4BF0-A42B-2F9773678B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1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4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73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7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2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E43E24-5182-7F92-9F9B-B00D4F72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0" y="5545441"/>
            <a:ext cx="1303506" cy="13035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DA993A-F574-F601-A004-A5125D7D3616}"/>
              </a:ext>
            </a:extLst>
          </p:cNvPr>
          <p:cNvGrpSpPr/>
          <p:nvPr/>
        </p:nvGrpSpPr>
        <p:grpSpPr>
          <a:xfrm>
            <a:off x="7057933" y="1557406"/>
            <a:ext cx="4476190" cy="3639561"/>
            <a:chOff x="5905653" y="1076271"/>
            <a:chExt cx="4476190" cy="36395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79F77D-46EA-ADF7-4F9C-BF01E3A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653" y="1182499"/>
              <a:ext cx="4476190" cy="3533333"/>
            </a:xfrm>
            <a:prstGeom prst="rect">
              <a:avLst/>
            </a:prstGeom>
          </p:spPr>
        </p:pic>
        <p:pic>
          <p:nvPicPr>
            <p:cNvPr id="1026" name="Picture 2" descr="Google Cloud&quot; Icon - Download for free – Iconduck">
              <a:extLst>
                <a:ext uri="{FF2B5EF4-FFF2-40B4-BE49-F238E27FC236}">
                  <a16:creationId xmlns:a16="http://schemas.microsoft.com/office/drawing/2014/main" id="{C7A45449-4FAC-564E-3D8A-02421160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971" y="1076271"/>
              <a:ext cx="2163777" cy="17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82846-DEE1-0B76-284C-20A6450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859" y="189129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Google cloud</a:t>
            </a:r>
            <a:br>
              <a:rPr lang="en-US" dirty="0"/>
            </a:br>
            <a:r>
              <a:rPr lang="en-US" dirty="0"/>
              <a:t>generative ai</a:t>
            </a: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24053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8ECAE-F978-03A5-BE53-D3EE9F5E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979"/>
            <a:ext cx="12192000" cy="59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2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BE5CB-E59E-D71F-0BC5-F9485634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75" y="0"/>
            <a:ext cx="1029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0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3671D-8D97-0238-4FC2-08AB9017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28" y="0"/>
            <a:ext cx="10928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4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99ED-FF01-4075-B320-DBE32650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</a:t>
            </a:r>
          </a:p>
        </p:txBody>
      </p:sp>
    </p:spTree>
    <p:extLst>
      <p:ext uri="{BB962C8B-B14F-4D97-AF65-F5344CB8AC3E}">
        <p14:creationId xmlns:p14="http://schemas.microsoft.com/office/powerpoint/2010/main" val="397830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53B2B-5109-970F-B052-D48F04FC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87" y="1380866"/>
            <a:ext cx="4688300" cy="3162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9E655-09B0-D048-8E31-21B443D4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69" y="2477266"/>
            <a:ext cx="5054243" cy="32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3A246-8011-7B38-C690-5234284E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140685"/>
            <a:ext cx="10988992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2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ACC9A-371A-2A8C-F71C-86C334C9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06"/>
            <a:ext cx="12192000" cy="63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7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60B3D-03E1-BAC6-6182-5BAC81A0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495"/>
            <a:ext cx="12192000" cy="58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B9FDE-C290-BC20-6997-A51C8309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841" y="0"/>
            <a:ext cx="7018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8B1CB-8BD6-A7B0-EE8E-CAF69639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579"/>
            <a:ext cx="12192000" cy="535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7D71-4493-BBFF-BBBC-FB9DAEED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AI Overview</a:t>
            </a:r>
          </a:p>
        </p:txBody>
      </p:sp>
    </p:spTree>
    <p:extLst>
      <p:ext uri="{BB962C8B-B14F-4D97-AF65-F5344CB8AC3E}">
        <p14:creationId xmlns:p14="http://schemas.microsoft.com/office/powerpoint/2010/main" val="2931709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CC0F1-79AC-9014-0CE1-049DD881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628407"/>
            <a:ext cx="9015241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5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B8507-0280-1C5A-025D-D86EEA01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" y="0"/>
            <a:ext cx="864861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0F4EC-5A2C-5026-2E55-A29ADB55F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308" y="2698532"/>
            <a:ext cx="3543564" cy="23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26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C3E18-3DFB-7176-496D-31AE9FA3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366"/>
            <a:ext cx="12192000" cy="60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3C34A-4247-1553-1F0A-F0040BAB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59" y="0"/>
            <a:ext cx="8953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06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04922-913C-333F-9162-E16FA281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56" y="428240"/>
            <a:ext cx="10128087" cy="60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8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F4B5C-AC0C-B97A-A293-41181DAC3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57" y="676747"/>
            <a:ext cx="9632885" cy="5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E3EE8-7057-C151-1C35-A2449C6F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0482"/>
            <a:ext cx="12192000" cy="36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6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3DD46-ABA1-5DEA-9635-02BC7779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8"/>
            <a:ext cx="12192000" cy="67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31614-0E0D-F821-B24D-3A4DD2C0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340"/>
            <a:ext cx="12192000" cy="61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BFD8-5695-B6D5-D053-E5243BD6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</a:t>
            </a:r>
            <a:br>
              <a:rPr lang="en-US" dirty="0"/>
            </a:br>
            <a:r>
              <a:rPr lang="en-US" dirty="0"/>
              <a:t>model garden</a:t>
            </a:r>
          </a:p>
        </p:txBody>
      </p:sp>
    </p:spTree>
    <p:extLst>
      <p:ext uri="{BB962C8B-B14F-4D97-AF65-F5344CB8AC3E}">
        <p14:creationId xmlns:p14="http://schemas.microsoft.com/office/powerpoint/2010/main" val="333029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54C28-BF70-99ED-D2DA-4F87446A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476"/>
            <a:ext cx="12192000" cy="50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9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94346-A3CF-94B3-9557-9D515688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117"/>
            <a:ext cx="12192000" cy="54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8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2076A-283E-2641-AAC7-C808F3611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134"/>
            <a:ext cx="12192000" cy="49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51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3550</TotalTime>
  <Words>110</Words>
  <Application>Microsoft Office PowerPoint</Application>
  <PresentationFormat>Widescreen</PresentationFormat>
  <Paragraphs>17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Tw Cen MT</vt:lpstr>
      <vt:lpstr>Circuit</vt:lpstr>
      <vt:lpstr>Google cloud generative ai overview Part 3</vt:lpstr>
      <vt:lpstr>Vertex AI Overview</vt:lpstr>
      <vt:lpstr>PowerPoint Presentation</vt:lpstr>
      <vt:lpstr>PowerPoint Presentation</vt:lpstr>
      <vt:lpstr>PowerPoint Presentation</vt:lpstr>
      <vt:lpstr>Understanding the model garden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Foundation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generative ai overview</dc:title>
  <dc:creator>Zain Naboulsi</dc:creator>
  <cp:lastModifiedBy>Zain Naboulsi</cp:lastModifiedBy>
  <cp:revision>13</cp:revision>
  <dcterms:created xsi:type="dcterms:W3CDTF">2024-06-30T01:37:58Z</dcterms:created>
  <dcterms:modified xsi:type="dcterms:W3CDTF">2024-08-24T13:46:29Z</dcterms:modified>
</cp:coreProperties>
</file>